
<file path=[Content_Types].xml><?xml version="1.0" encoding="utf-8"?>
<Types xmlns="http://schemas.openxmlformats.org/package/2006/content-types"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Default Extension="png" ContentType="image/png"/>
  <Override PartName="/ppt/slideMasters/slideMaster1.xml" ContentType="application/vnd.openxmlformats-officedocument.presentationml.slideMaster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presProps.xml" ContentType="application/vnd.openxmlformats-officedocument.presentationml.presProps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theme/theme1.xml" ContentType="application/vnd.openxmlformats-officedocument.theme+xml"/>
  <Default Extension="jpeg" ContentType="image/jpeg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docProps/app.xml" ContentType="application/vnd.openxmlformats-officedocument.extended-properties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tableStyles.xml" ContentType="application/vnd.openxmlformats-officedocument.presentationml.tableStyles+xml"/>
  <Override PartName="/ppt/slideLayouts/slideLayout11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viewProps.xml" ContentType="application/vnd.openxmlformats-officedocument.presentationml.viewProps+xml"/>
  <Override PartName="/ppt/slideLayouts/slideLayout9.xml" ContentType="application/vnd.openxmlformats-officedocument.presentationml.slideLayout+xml"/>
  <Override PartName="/docProps/core.xml" ContentType="application/vnd.openxmlformats-package.core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768" r:id="rId1"/>
  </p:sldMasterIdLst>
  <p:sldIdLst>
    <p:sldId id="256" r:id="rId2"/>
    <p:sldId id="257" r:id="rId3"/>
    <p:sldId id="258" r:id="rId4"/>
    <p:sldId id="259" r:id="rId5"/>
    <p:sldId id="260" r:id="rId6"/>
    <p:sldId id="261" r:id="rId7"/>
    <p:sldId id="265" r:id="rId8"/>
    <p:sldId id="266" r:id="rId9"/>
    <p:sldId id="267" r:id="rId10"/>
    <p:sldId id="268" r:id="rId11"/>
    <p:sldId id="262" r:id="rId12"/>
    <p:sldId id="264" r:id="rId13"/>
  </p:sldIdLst>
  <p:sldSz cx="9144000" cy="6858000" type="screen4x3"/>
  <p:notesSz cx="6858000" cy="9144000"/>
  <p:defaultTextStyle>
    <a:defPPr>
      <a:defRPr lang="de-DE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 xmlns="">
          <a:srgbClr val="FF0000"/>
        </p14:laserClr>
      </p:ext>
      <p:ext uri="{2FDB2607-1784-4EEB-B798-7EB5836EED8A}">
        <p14:showMediaCtrls xmlns:p14="http://schemas.microsoft.com/office/powerpoint/2010/main" xmlns="" val="1"/>
      </p:ext>
    </p:extLst>
  </p:showPr>
  <p:extLst>
    <p:ext uri="{E76CE94A-603C-4142-B9EB-6D1370010A27}">
      <p14:discardImageEditData xmlns:p14="http://schemas.microsoft.com/office/powerpoint/2010/main" xmlns="" val="0"/>
    </p:ext>
    <p:ext uri="{D31A062A-798A-4329-ABDD-BBA856620510}">
      <p14:defaultImageDpi xmlns:p14="http://schemas.microsoft.com/office/powerpoint/2010/main" xmlns="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>
      <p:cViewPr varScale="1">
        <p:scale>
          <a:sx n="86" d="100"/>
          <a:sy n="86" d="100"/>
        </p:scale>
        <p:origin x="-148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3736200" cy="7373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viewProps" Target="viewProp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presProps" Target="presProps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eg"/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" preserve="1">
  <p:cSld name="Titelfoli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htwinkliges Dreieck 9"/>
          <p:cNvSpPr/>
          <p:nvPr/>
        </p:nvSpPr>
        <p:spPr>
          <a:xfrm>
            <a:off x="-2" y="4664147"/>
            <a:ext cx="9151089" cy="0"/>
          </a:xfrm>
          <a:prstGeom prst="rtTriangle">
            <a:avLst/>
          </a:prstGeom>
          <a:gradFill flip="none" rotWithShape="1">
            <a:gsLst>
              <a:gs pos="0">
                <a:schemeClr val="accent1">
                  <a:shade val="35000"/>
                  <a:satMod val="170000"/>
                  <a:alpha val="100000"/>
                </a:schemeClr>
              </a:gs>
              <a:gs pos="55000">
                <a:schemeClr val="accent1">
                  <a:tint val="90000"/>
                  <a:satMod val="150000"/>
                  <a:alpha val="100000"/>
                </a:schemeClr>
              </a:gs>
              <a:gs pos="100000">
                <a:schemeClr val="accent1">
                  <a:shade val="35000"/>
                  <a:satMod val="170000"/>
                  <a:alpha val="100000"/>
                </a:schemeClr>
              </a:gs>
            </a:gsLst>
            <a:lin ang="3000000" scaled="1"/>
            <a:tileRect/>
          </a:gradFill>
          <a:ln w="12700" cap="rnd" cmpd="thickThin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sp>
        <p:nvSpPr>
          <p:cNvPr id="9" name="Titel 8"/>
          <p:cNvSpPr>
            <a:spLocks noGrp="1"/>
          </p:cNvSpPr>
          <p:nvPr>
            <p:ph type="ctrTitle"/>
          </p:nvPr>
        </p:nvSpPr>
        <p:spPr>
          <a:xfrm>
            <a:off x="685800" y="1752601"/>
            <a:ext cx="7772400" cy="1829761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defRPr sz="4800" b="1">
                <a:solidFill>
                  <a:schemeClr val="tx2"/>
                </a:solidFill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17" name="Untertitel 16"/>
          <p:cNvSpPr>
            <a:spLocks noGrp="1"/>
          </p:cNvSpPr>
          <p:nvPr>
            <p:ph type="subTitle" idx="1"/>
          </p:nvPr>
        </p:nvSpPr>
        <p:spPr>
          <a:xfrm>
            <a:off x="685800" y="3611607"/>
            <a:ext cx="7772400" cy="1199704"/>
          </a:xfrm>
        </p:spPr>
        <p:txBody>
          <a:bodyPr lIns="45720" rIns="45720"/>
          <a:lstStyle>
            <a:lvl1pPr marL="0" marR="64008" indent="0" algn="r">
              <a:buNone/>
              <a:defRPr>
                <a:solidFill>
                  <a:schemeClr val="tx2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  <a:extLst/>
          </a:lstStyle>
          <a:p>
            <a:r>
              <a:rPr kumimoji="0" lang="de-DE" smtClean="0"/>
              <a:t>Formatvorlage des Untertitelmasters durch Klicken bearbeiten</a:t>
            </a:r>
            <a:endParaRPr kumimoji="0" lang="en-US"/>
          </a:p>
        </p:txBody>
      </p:sp>
      <p:grpSp>
        <p:nvGrpSpPr>
          <p:cNvPr id="2" name="Gruppieren 1"/>
          <p:cNvGrpSpPr/>
          <p:nvPr/>
        </p:nvGrpSpPr>
        <p:grpSpPr>
          <a:xfrm>
            <a:off x="-3765" y="4953000"/>
            <a:ext cx="9147765" cy="1912088"/>
            <a:chOff x="-3765" y="4832896"/>
            <a:chExt cx="9147765" cy="2032192"/>
          </a:xfrm>
        </p:grpSpPr>
        <p:sp>
          <p:nvSpPr>
            <p:cNvPr id="7" name="Freihandform 6"/>
            <p:cNvSpPr>
              <a:spLocks/>
            </p:cNvSpPr>
            <p:nvPr/>
          </p:nvSpPr>
          <p:spPr bwMode="auto">
            <a:xfrm>
              <a:off x="1687513" y="4832896"/>
              <a:ext cx="7456487" cy="518816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4697" y="0"/>
                </a:cxn>
                <a:cxn ang="0">
                  <a:pos x="4697" y="367"/>
                </a:cxn>
                <a:cxn ang="0">
                  <a:pos x="0" y="218"/>
                </a:cxn>
                <a:cxn ang="0">
                  <a:pos x="4697" y="0"/>
                </a:cxn>
              </a:cxnLst>
              <a:rect l="0" t="0" r="0" b="0"/>
              <a:pathLst>
                <a:path w="4697" h="367">
                  <a:moveTo>
                    <a:pt x="4697" y="0"/>
                  </a:moveTo>
                  <a:lnTo>
                    <a:pt x="4697" y="367"/>
                  </a:lnTo>
                  <a:lnTo>
                    <a:pt x="0" y="218"/>
                  </a:lnTo>
                  <a:lnTo>
                    <a:pt x="4697" y="0"/>
                  </a:lnTo>
                  <a:close/>
                </a:path>
              </a:pathLst>
            </a:custGeom>
            <a:solidFill>
              <a:schemeClr val="accent1">
                <a:tint val="65000"/>
                <a:satMod val="115000"/>
                <a:alpha val="40000"/>
              </a:scheme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8" name="Freihandform 7"/>
            <p:cNvSpPr>
              <a:spLocks/>
            </p:cNvSpPr>
            <p:nvPr/>
          </p:nvSpPr>
          <p:spPr bwMode="auto">
            <a:xfrm>
              <a:off x="35443" y="5135526"/>
              <a:ext cx="9108557" cy="838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5760" y="0"/>
                </a:cxn>
                <a:cxn ang="0">
                  <a:pos x="5760" y="528"/>
                </a:cxn>
                <a:cxn ang="0">
                  <a:pos x="48" y="0"/>
                </a:cxn>
              </a:cxnLst>
              <a:rect l="0" t="0" r="0" b="0"/>
              <a:pathLst>
                <a:path w="5760" h="528">
                  <a:moveTo>
                    <a:pt x="0" y="0"/>
                  </a:moveTo>
                  <a:lnTo>
                    <a:pt x="5760" y="0"/>
                  </a:lnTo>
                  <a:lnTo>
                    <a:pt x="5760" y="528"/>
                  </a:lnTo>
                  <a:lnTo>
                    <a:pt x="48" y="0"/>
                  </a:lnTo>
                </a:path>
              </a:pathLst>
            </a:custGeom>
            <a:solidFill>
              <a:srgbClr val="000000">
                <a:alpha val="100000"/>
              </a:srgbClr>
            </a:solidFill>
            <a:ln w="9525" cap="flat" cmpd="sng" algn="ctr">
              <a:noFill/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>
              <a:extLst/>
            </a:lstStyle>
            <a:p>
              <a:endParaRPr kumimoji="0" lang="en-US" dirty="0"/>
            </a:p>
          </p:txBody>
        </p:sp>
        <p:sp>
          <p:nvSpPr>
            <p:cNvPr id="11" name="Freihandform 10"/>
            <p:cNvSpPr>
              <a:spLocks/>
            </p:cNvSpPr>
            <p:nvPr/>
          </p:nvSpPr>
          <p:spPr bwMode="auto">
            <a:xfrm>
              <a:off x="0" y="4883888"/>
              <a:ext cx="9144000" cy="1981200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0"/>
                </a:cxn>
                <a:cxn ang="0">
                  <a:pos x="0" y="1248"/>
                </a:cxn>
                <a:cxn ang="0">
                  <a:pos x="5760" y="1248"/>
                </a:cxn>
                <a:cxn ang="0">
                  <a:pos x="5760" y="528"/>
                </a:cxn>
                <a:cxn ang="0">
                  <a:pos x="0" y="0"/>
                </a:cxn>
              </a:cxnLst>
              <a:rect l="0" t="0" r="0" b="0"/>
              <a:pathLst>
                <a:path w="5760" h="1248">
                  <a:moveTo>
                    <a:pt x="0" y="0"/>
                  </a:moveTo>
                  <a:lnTo>
                    <a:pt x="0" y="1248"/>
                  </a:lnTo>
                  <a:lnTo>
                    <a:pt x="5760" y="1248"/>
                  </a:lnTo>
                  <a:lnTo>
                    <a:pt x="5760" y="528"/>
                  </a:lnTo>
                  <a:lnTo>
                    <a:pt x="0" y="0"/>
                  </a:lnTo>
                  <a:close/>
                </a:path>
              </a:pathLst>
            </a:custGeom>
            <a:blipFill>
              <a:blip r:embed="rId2" cstate="print">
                <a:alphaModFix amt="50000"/>
              </a:blip>
              <a:tile tx="0" ty="0" sx="50000" sy="50000" flip="none" algn="t"/>
            </a:blipFill>
            <a:ln w="12700" cap="rnd" cmpd="thickThin" algn="ctr">
              <a:noFill/>
              <a:prstDash val="solid"/>
            </a:ln>
            <a:effectLst>
              <a:fillOverlay blend="mult">
                <a:gradFill flip="none" rotWithShape="1">
                  <a:gsLst>
                    <a:gs pos="0">
                      <a:schemeClr val="accent1">
                        <a:shade val="20000"/>
                        <a:satMod val="176000"/>
                        <a:alpha val="100000"/>
                      </a:schemeClr>
                    </a:gs>
                    <a:gs pos="18000">
                      <a:schemeClr val="accent1">
                        <a:shade val="48000"/>
                        <a:satMod val="153000"/>
                        <a:alpha val="100000"/>
                      </a:schemeClr>
                    </a:gs>
                    <a:gs pos="43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45000">
                      <a:schemeClr val="accent1">
                        <a:tint val="85000"/>
                        <a:satMod val="150000"/>
                        <a:alpha val="100000"/>
                      </a:schemeClr>
                    </a:gs>
                    <a:gs pos="50000">
                      <a:schemeClr val="accent1">
                        <a:tint val="86000"/>
                        <a:satMod val="149000"/>
                        <a:alpha val="100000"/>
                      </a:schemeClr>
                    </a:gs>
                    <a:gs pos="79000">
                      <a:schemeClr val="accent1">
                        <a:shade val="53000"/>
                        <a:satMod val="150000"/>
                        <a:alpha val="100000"/>
                      </a:schemeClr>
                    </a:gs>
                    <a:gs pos="100000">
                      <a:schemeClr val="accent1">
                        <a:shade val="25000"/>
                        <a:satMod val="170000"/>
                        <a:alpha val="100000"/>
                      </a:schemeClr>
                    </a:gs>
                  </a:gsLst>
                  <a:lin ang="450000" scaled="1"/>
                  <a:tileRect/>
                </a:gradFill>
              </a:fillOverlay>
            </a:effectLst>
          </p:spPr>
          <p:style>
            <a:lnRef idx="3">
              <a:schemeClr val="lt1"/>
            </a:lnRef>
            <a:fillRef idx="1">
              <a:schemeClr val="accent1"/>
            </a:fillRef>
            <a:effectRef idx="1">
              <a:schemeClr val="accent1"/>
            </a:effectRef>
            <a:fontRef idx="minor">
              <a:schemeClr val="lt1"/>
            </a:fontRef>
          </p:style>
          <p:txBody>
            <a:bodyPr vert="horz" wrap="square" lIns="91440" tIns="45720" rIns="91440" bIns="45720" anchor="ctr" compatLnSpc="1"/>
            <a:lstStyle>
              <a:extLst/>
            </a:lstStyle>
            <a:p>
              <a:pPr algn="ctr" eaLnBrk="1" latinLnBrk="0" hangingPunct="1"/>
              <a:endParaRPr kumimoji="0" lang="en-US" dirty="0"/>
            </a:p>
          </p:txBody>
        </p:sp>
        <p:cxnSp>
          <p:nvCxnSpPr>
            <p:cNvPr id="12" name="Gerade Verbindung 11"/>
            <p:cNvCxnSpPr/>
            <p:nvPr/>
          </p:nvCxnSpPr>
          <p:spPr>
            <a:xfrm>
              <a:off x="-3765" y="4880373"/>
              <a:ext cx="9147765" cy="839943"/>
            </a:xfrm>
            <a:prstGeom prst="line">
              <a:avLst/>
            </a:prstGeom>
            <a:noFill/>
            <a:ln w="12065" cap="flat" cmpd="sng" algn="ctr">
              <a:gradFill>
                <a:gsLst>
                  <a:gs pos="45000">
                    <a:schemeClr val="accent1">
                      <a:tint val="70000"/>
                      <a:satMod val="110000"/>
                    </a:schemeClr>
                  </a:gs>
                  <a:gs pos="15000">
                    <a:schemeClr val="accent1">
                      <a:shade val="40000"/>
                      <a:satMod val="110000"/>
                    </a:schemeClr>
                  </a:gs>
                </a:gsLst>
                <a:lin ang="5400000" scaled="1"/>
              </a:gradFill>
              <a:prstDash val="solid"/>
              <a:miter lim="800000"/>
            </a:ln>
            <a:effectLst/>
          </p:spPr>
          <p:style>
            <a:lnRef idx="2">
              <a:schemeClr val="accent1"/>
            </a:lnRef>
            <a:fillRef idx="0">
              <a:schemeClr val="accent1"/>
            </a:fillRef>
            <a:effectRef idx="1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0" name="Datumsplatzhalter 29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19" name="Fußzeilenplatzhalt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lvl1pPr>
              <a:defRPr>
                <a:solidFill>
                  <a:schemeClr val="accent1">
                    <a:tint val="20000"/>
                  </a:schemeClr>
                </a:solidFill>
              </a:defRPr>
            </a:lvl1pPr>
            <a:extLst/>
          </a:lstStyle>
          <a:p>
            <a:endParaRPr lang="de-DE" dirty="0"/>
          </a:p>
        </p:txBody>
      </p:sp>
      <p:sp>
        <p:nvSpPr>
          <p:cNvPr id="27" name="Foliennummernplatzhalt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el und vertikaler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/>
        <p:txBody>
          <a:bodyPr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1481329"/>
            <a:ext cx="8229600" cy="4386071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kaler Titel u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kaler Titel 1"/>
          <p:cNvSpPr>
            <a:spLocks noGrp="1"/>
          </p:cNvSpPr>
          <p:nvPr>
            <p:ph type="title" orient="vert"/>
          </p:nvPr>
        </p:nvSpPr>
        <p:spPr>
          <a:xfrm>
            <a:off x="6844013" y="274640"/>
            <a:ext cx="1777470" cy="5592761"/>
          </a:xfrm>
        </p:spPr>
        <p:txBody>
          <a:bodyPr vert="eaVert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Vertikaler Textplatzhalter 2"/>
          <p:cNvSpPr>
            <a:spLocks noGrp="1"/>
          </p:cNvSpPr>
          <p:nvPr>
            <p:ph type="body" orient="vert" idx="1"/>
          </p:nvPr>
        </p:nvSpPr>
        <p:spPr>
          <a:xfrm>
            <a:off x="457200" y="274641"/>
            <a:ext cx="6324600" cy="5592760"/>
          </a:xfrm>
        </p:spPr>
        <p:txBody>
          <a:bodyPr vert="eaVert"/>
          <a:lstStyle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el und Inhal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idx="1"/>
          </p:nvPr>
        </p:nvSpPr>
        <p:spPr/>
        <p:txBody>
          <a:bodyPr/>
          <a:lstStyle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Titel 6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Abschnitts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722376" y="1059712"/>
            <a:ext cx="7772400" cy="1828800"/>
          </a:xfrm>
        </p:spPr>
        <p:txBody>
          <a:bodyPr vert="horz" anchor="b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lvl1pPr algn="r">
              <a:buNone/>
              <a:defRPr sz="4800" b="1" cap="none" baseline="0">
                <a:effectLst>
                  <a:outerShdw blurRad="31750" dist="25400" dir="54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3922713" y="2931712"/>
            <a:ext cx="4572000" cy="1454888"/>
          </a:xfrm>
        </p:spPr>
        <p:txBody>
          <a:bodyPr lIns="91440" rIns="91440" anchor="t"/>
          <a:lstStyle>
            <a:lvl1pPr marL="0" indent="0" algn="l">
              <a:buNone/>
              <a:defRPr sz="23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4" name="Datumsplatzhalter 3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5" name="Fußzeilenplatzhalt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 dirty="0"/>
          </a:p>
        </p:txBody>
      </p:sp>
      <p:sp>
        <p:nvSpPr>
          <p:cNvPr id="6" name="Foliennummernplatzhalt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7" name="Eingekerbter Richtungspfeil 6"/>
          <p:cNvSpPr/>
          <p:nvPr/>
        </p:nvSpPr>
        <p:spPr>
          <a:xfrm>
            <a:off x="3636680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8" name="Eingekerbter Richtungspfeil 7"/>
          <p:cNvSpPr/>
          <p:nvPr/>
        </p:nvSpPr>
        <p:spPr>
          <a:xfrm>
            <a:off x="3450264" y="3005472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Zwei Inhalte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Inhaltsplatzhalter 2"/>
          <p:cNvSpPr>
            <a:spLocks noGrp="1"/>
          </p:cNvSpPr>
          <p:nvPr>
            <p:ph sz="half" idx="1"/>
          </p:nvPr>
        </p:nvSpPr>
        <p:spPr>
          <a:xfrm>
            <a:off x="457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4" name="Inhaltsplatzhalter 3"/>
          <p:cNvSpPr>
            <a:spLocks noGrp="1"/>
          </p:cNvSpPr>
          <p:nvPr>
            <p:ph sz="half" idx="2"/>
          </p:nvPr>
        </p:nvSpPr>
        <p:spPr>
          <a:xfrm>
            <a:off x="4648200" y="1481328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8" name="Titel 7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TxTwoObj" preserve="1">
  <p:cSld name="Vergleich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8229600" cy="1143000"/>
          </a:xfrm>
        </p:spPr>
        <p:txBody>
          <a:bodyPr anchor="ctr"/>
          <a:lstStyle>
            <a:lvl1pPr>
              <a:defRPr/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1"/>
          </p:nvPr>
        </p:nvSpPr>
        <p:spPr>
          <a:xfrm>
            <a:off x="457200" y="5410200"/>
            <a:ext cx="4040188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4" name="Textplatzhalter 3"/>
          <p:cNvSpPr>
            <a:spLocks noGrp="1"/>
          </p:cNvSpPr>
          <p:nvPr>
            <p:ph type="body" sz="half" idx="3"/>
          </p:nvPr>
        </p:nvSpPr>
        <p:spPr>
          <a:xfrm>
            <a:off x="4645026" y="5410200"/>
            <a:ext cx="4041775" cy="762000"/>
          </a:xfrm>
          <a:solidFill>
            <a:schemeClr val="accent1"/>
          </a:solidFill>
          <a:ln w="9652">
            <a:solidFill>
              <a:schemeClr val="accent1"/>
            </a:solidFill>
            <a:miter lim="800000"/>
          </a:ln>
        </p:spPr>
        <p:txBody>
          <a:bodyPr lIns="182880" anchor="ctr"/>
          <a:lstStyle>
            <a:lvl1pPr marL="0" indent="0">
              <a:buNone/>
              <a:defRPr sz="2400" b="0">
                <a:solidFill>
                  <a:schemeClr val="bg1"/>
                </a:solidFill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5" name="Inhaltsplatzhalter 4"/>
          <p:cNvSpPr>
            <a:spLocks noGrp="1"/>
          </p:cNvSpPr>
          <p:nvPr>
            <p:ph sz="quarter" idx="2"/>
          </p:nvPr>
        </p:nvSpPr>
        <p:spPr>
          <a:xfrm>
            <a:off x="457200" y="1444294"/>
            <a:ext cx="4040188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6" name="Inhaltsplatzhalter 5"/>
          <p:cNvSpPr>
            <a:spLocks noGrp="1"/>
          </p:cNvSpPr>
          <p:nvPr>
            <p:ph sz="quarter" idx="4"/>
          </p:nvPr>
        </p:nvSpPr>
        <p:spPr>
          <a:xfrm>
            <a:off x="4645025" y="1444294"/>
            <a:ext cx="4041775" cy="3941763"/>
          </a:xfrm>
          <a:ln>
            <a:noFill/>
            <a:prstDash val="sysDash"/>
            <a:miter lim="800000"/>
          </a:ln>
        </p:spPr>
        <p:txBody>
          <a:bodyPr/>
          <a:lstStyle>
            <a:lvl1pPr>
              <a:spcBef>
                <a:spcPts val="0"/>
              </a:spcBef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7" name="Datumsplatzhalter 6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8" name="Fußzeilenplatzhalt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 dirty="0"/>
          </a:p>
        </p:txBody>
      </p:sp>
      <p:sp>
        <p:nvSpPr>
          <p:cNvPr id="9" name="Foliennummernplatzhalt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Nur Titel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umsplatzhalter 2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4" name="Fußzeilenplatzhalt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 dirty="0"/>
          </a:p>
        </p:txBody>
      </p:sp>
      <p:sp>
        <p:nvSpPr>
          <p:cNvPr id="5" name="Foliennummernplatzhalt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6" name="Titel 5"/>
          <p:cNvSpPr>
            <a:spLocks noGrp="1"/>
          </p:cNvSpPr>
          <p:nvPr>
            <p:ph type="title"/>
          </p:nvPr>
        </p:nvSpPr>
        <p:spPr/>
        <p:txBody>
          <a:bodyPr rtlCol="0"/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Le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umsplatzhalter 1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3" name="Fußzeilenplatzhalt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 dirty="0"/>
          </a:p>
        </p:txBody>
      </p:sp>
      <p:sp>
        <p:nvSpPr>
          <p:cNvPr id="4" name="Foliennummernplatzhalt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Tx" preserve="1">
  <p:cSld name="Inhalt mit Überschrift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914400" y="4876800"/>
            <a:ext cx="7481776" cy="457200"/>
          </a:xfrm>
        </p:spPr>
        <p:txBody>
          <a:bodyPr vert="horz" anchor="t">
            <a:noAutofit/>
            <a:sp3d prstMaterial="softEdge">
              <a:bevelT w="0" h="0"/>
            </a:sp3d>
          </a:bodyPr>
          <a:lstStyle>
            <a:lvl1pPr algn="r">
              <a:buNone/>
              <a:defRPr sz="2500" b="0">
                <a:solidFill>
                  <a:schemeClr val="accent1"/>
                </a:solidFill>
                <a:effectLst/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" name="Textplatzhalter 2"/>
          <p:cNvSpPr>
            <a:spLocks noGrp="1"/>
          </p:cNvSpPr>
          <p:nvPr>
            <p:ph type="body" idx="2"/>
          </p:nvPr>
        </p:nvSpPr>
        <p:spPr>
          <a:xfrm>
            <a:off x="4419600" y="5355102"/>
            <a:ext cx="3974592" cy="914400"/>
          </a:xfrm>
        </p:spPr>
        <p:txBody>
          <a:bodyPr/>
          <a:lstStyle>
            <a:lvl1pPr marL="0" indent="0" algn="r">
              <a:buNone/>
              <a:defRPr sz="16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4" name="Inhaltsplatzhalter 3"/>
          <p:cNvSpPr>
            <a:spLocks noGrp="1"/>
          </p:cNvSpPr>
          <p:nvPr>
            <p:ph sz="half" idx="1"/>
          </p:nvPr>
        </p:nvSpPr>
        <p:spPr>
          <a:xfrm>
            <a:off x="914400" y="274320"/>
            <a:ext cx="7479792" cy="4572000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extLst/>
          </a:lstStyle>
          <a:p>
            <a:pPr lvl="0" eaLnBrk="1" latinLnBrk="0" hangingPunct="1"/>
            <a:r>
              <a:rPr lang="de-DE" smtClean="0"/>
              <a:t>Textmasterformate durch Klicken bearbeiten</a:t>
            </a:r>
          </a:p>
          <a:p>
            <a:pPr lvl="1" eaLnBrk="1" latinLnBrk="0" hangingPunct="1"/>
            <a:r>
              <a:rPr lang="de-DE" smtClean="0"/>
              <a:t>Zweite Ebene</a:t>
            </a:r>
          </a:p>
          <a:p>
            <a:pPr lvl="2" eaLnBrk="1" latinLnBrk="0" hangingPunct="1"/>
            <a:r>
              <a:rPr lang="de-DE" smtClean="0"/>
              <a:t>Dritte Ebene</a:t>
            </a:r>
          </a:p>
          <a:p>
            <a:pPr lvl="3" eaLnBrk="1" latinLnBrk="0" hangingPunct="1"/>
            <a:r>
              <a:rPr lang="de-DE" smtClean="0"/>
              <a:t>Vierte Ebene</a:t>
            </a:r>
          </a:p>
          <a:p>
            <a:pPr lvl="4" eaLnBrk="1" latinLnBrk="0" hangingPunct="1"/>
            <a:r>
              <a:rPr lang="de-DE" smtClean="0"/>
              <a:t>Fünfte Ebene</a:t>
            </a:r>
            <a:endParaRPr kumimoji="0" lang="en-US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>
          <a:xfrm>
            <a:off x="6727032" y="6407944"/>
            <a:ext cx="1920240" cy="365760"/>
          </a:xfrm>
        </p:spPr>
        <p:txBody>
          <a:bodyPr/>
          <a:lstStyle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>
            <a:extLst/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Bild mit Überschrift">
    <p:bg>
      <p:bgRef idx="1002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platzhalter 3"/>
          <p:cNvSpPr>
            <a:spLocks noGrp="1"/>
          </p:cNvSpPr>
          <p:nvPr>
            <p:ph type="body" sz="half" idx="2"/>
          </p:nvPr>
        </p:nvSpPr>
        <p:spPr>
          <a:xfrm>
            <a:off x="1141232" y="5443402"/>
            <a:ext cx="7162800" cy="648232"/>
          </a:xfrm>
          <a:noFill/>
        </p:spPr>
        <p:txBody>
          <a:bodyPr lIns="91440" tIns="0" rIns="91440" anchor="t"/>
          <a:lstStyle>
            <a:lvl1pPr marL="0" marR="18288" indent="0" algn="r">
              <a:buNone/>
              <a:defRPr sz="14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</p:txBody>
      </p:sp>
      <p:sp>
        <p:nvSpPr>
          <p:cNvPr id="3" name="Bildplatzhalter 2"/>
          <p:cNvSpPr>
            <a:spLocks noGrp="1"/>
          </p:cNvSpPr>
          <p:nvPr>
            <p:ph type="pic" idx="1"/>
          </p:nvPr>
        </p:nvSpPr>
        <p:spPr>
          <a:xfrm>
            <a:off x="228600" y="189968"/>
            <a:ext cx="8686800" cy="4389120"/>
          </a:xfrm>
          <a:prstGeom prst="rect">
            <a:avLst/>
          </a:prstGeom>
          <a:solidFill>
            <a:schemeClr val="bg2"/>
          </a:solidFill>
          <a:ln>
            <a:solidFill>
              <a:schemeClr val="bg1"/>
            </a:solidFill>
          </a:ln>
          <a:effectLst>
            <a:innerShdw blurRad="95250">
              <a:srgbClr val="000000"/>
            </a:innerShdw>
          </a:effectLst>
        </p:spPr>
        <p:txBody>
          <a:bodyPr/>
          <a:lstStyle>
            <a:lvl1pPr marL="0" indent="0">
              <a:buNone/>
              <a:defRPr sz="3200"/>
            </a:lvl1pPr>
            <a:extLst/>
          </a:lstStyle>
          <a:p>
            <a:r>
              <a:rPr kumimoji="0" lang="de-DE" dirty="0" smtClean="0"/>
              <a:t>Bild durch Klicken auf Symbol hinzufügen</a:t>
            </a:r>
            <a:endParaRPr kumimoji="0" lang="en-US" dirty="0"/>
          </a:p>
        </p:txBody>
      </p:sp>
      <p:sp>
        <p:nvSpPr>
          <p:cNvPr id="5" name="Datumsplatzhalter 4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6" name="Fußzeilenplatzhalter 5"/>
          <p:cNvSpPr>
            <a:spLocks noGrp="1"/>
          </p:cNvSpPr>
          <p:nvPr>
            <p:ph type="ftr" sz="quarter" idx="11"/>
          </p:nvPr>
        </p:nvSpPr>
        <p:spPr>
          <a:xfrm>
            <a:off x="4380072" y="6407944"/>
            <a:ext cx="2350681" cy="365125"/>
          </a:xfrm>
        </p:spPr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endParaRPr lang="de-DE" dirty="0"/>
          </a:p>
        </p:txBody>
      </p:sp>
      <p:sp>
        <p:nvSpPr>
          <p:cNvPr id="7" name="Foliennummernplatzhalt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chemeClr val="tx1"/>
                </a:solidFill>
              </a:defRPr>
            </a:lvl1pPr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  <p:sp>
        <p:nvSpPr>
          <p:cNvPr id="2" name="Titel 1"/>
          <p:cNvSpPr>
            <a:spLocks noGrp="1"/>
          </p:cNvSpPr>
          <p:nvPr>
            <p:ph type="title"/>
          </p:nvPr>
        </p:nvSpPr>
        <p:spPr>
          <a:xfrm>
            <a:off x="228600" y="4865122"/>
            <a:ext cx="8075432" cy="562672"/>
          </a:xfrm>
          <a:noFill/>
        </p:spPr>
        <p:txBody>
          <a:bodyPr anchor="t">
            <a:sp3d prstMaterial="softEdge"/>
          </a:bodyPr>
          <a:lstStyle>
            <a:lvl1pPr marR="0" algn="r">
              <a:buNone/>
              <a:defRPr sz="3000" b="0">
                <a:solidFill>
                  <a:schemeClr val="accent1"/>
                </a:solidFill>
                <a:effectLst>
                  <a:outerShdw blurRad="50800" dist="25000" dir="5400000" algn="t" rotWithShape="0">
                    <a:prstClr val="black">
                      <a:alpha val="45000"/>
                    </a:prstClr>
                  </a:outerShdw>
                </a:effectLst>
              </a:defRPr>
            </a:lvl1pPr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8" name="Freihandform 7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9" name="Freihandform 8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0" name="Rechtwinkliges Dreieck 9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2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1" name="Gerade Verbindung 10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12" name="Eingekerbter Richtungspfeil 11"/>
          <p:cNvSpPr/>
          <p:nvPr/>
        </p:nvSpPr>
        <p:spPr>
          <a:xfrm>
            <a:off x="8664112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  <p:sp>
        <p:nvSpPr>
          <p:cNvPr id="13" name="Eingekerbter Richtungspfeil 12"/>
          <p:cNvSpPr/>
          <p:nvPr/>
        </p:nvSpPr>
        <p:spPr>
          <a:xfrm>
            <a:off x="8477696" y="4988440"/>
            <a:ext cx="182880" cy="228600"/>
          </a:xfrm>
          <a:prstGeom prst="chevron">
            <a:avLst>
              <a:gd name="adj" fmla="val 50000"/>
            </a:avLst>
          </a:prstGeom>
          <a:gradFill flip="none" rotWithShape="1">
            <a:gsLst>
              <a:gs pos="0">
                <a:schemeClr val="accent1">
                  <a:shade val="60000"/>
                  <a:satMod val="125000"/>
                </a:schemeClr>
              </a:gs>
              <a:gs pos="72000">
                <a:schemeClr val="accent1">
                  <a:tint val="90000"/>
                  <a:satMod val="138000"/>
                </a:schemeClr>
              </a:gs>
              <a:gs pos="100000">
                <a:schemeClr val="accent1">
                  <a:tint val="76000"/>
                  <a:satMod val="136000"/>
                </a:schemeClr>
              </a:gs>
            </a:gsLst>
            <a:lin ang="16200000" scaled="0"/>
          </a:gradFill>
          <a:ln w="3175" cap="rnd" cmpd="sng" algn="ctr">
            <a:solidFill>
              <a:schemeClr val="accent1">
                <a:shade val="50000"/>
              </a:schemeClr>
            </a:solidFill>
            <a:prstDash val="solid"/>
          </a:ln>
          <a:effectLst>
            <a:outerShdw blurRad="50800" dist="25400" dir="5400000">
              <a:srgbClr val="000000">
                <a:alpha val="46000"/>
              </a:srgbClr>
            </a:outerShdw>
          </a:effectLst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anchor="ctr"/>
          <a:lstStyle>
            <a:extLst/>
          </a:lstStyle>
          <a:p>
            <a:pPr algn="l" eaLnBrk="1" latinLnBrk="0" hangingPunct="1"/>
            <a:endParaRPr kumimoji="0" lang="en-US" dirty="0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image" Target="../media/image1.jpeg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Freihandform 12"/>
          <p:cNvSpPr>
            <a:spLocks/>
          </p:cNvSpPr>
          <p:nvPr/>
        </p:nvSpPr>
        <p:spPr bwMode="auto">
          <a:xfrm>
            <a:off x="499273" y="5944936"/>
            <a:ext cx="4940624" cy="921076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7485" h="337">
                <a:moveTo>
                  <a:pt x="0" y="2"/>
                </a:moveTo>
                <a:lnTo>
                  <a:pt x="7485" y="337"/>
                </a:lnTo>
                <a:lnTo>
                  <a:pt x="5558" y="337"/>
                </a:lnTo>
                <a:lnTo>
                  <a:pt x="1" y="0"/>
                </a:lnTo>
              </a:path>
            </a:pathLst>
          </a:custGeom>
          <a:solidFill>
            <a:schemeClr val="accent1">
              <a:tint val="65000"/>
              <a:satMod val="115000"/>
              <a:alpha val="40000"/>
            </a:scheme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2" name="Freihandform 11"/>
          <p:cNvSpPr>
            <a:spLocks/>
          </p:cNvSpPr>
          <p:nvPr/>
        </p:nvSpPr>
        <p:spPr bwMode="auto">
          <a:xfrm>
            <a:off x="485717" y="5939011"/>
            <a:ext cx="3690451" cy="93345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5760" y="0"/>
              </a:cxn>
              <a:cxn ang="0">
                <a:pos x="5760" y="528"/>
              </a:cxn>
              <a:cxn ang="0">
                <a:pos x="48" y="0"/>
              </a:cxn>
            </a:cxnLst>
            <a:rect l="0" t="0" r="0" b="0"/>
            <a:pathLst>
              <a:path w="5591" h="588">
                <a:moveTo>
                  <a:pt x="0" y="0"/>
                </a:moveTo>
                <a:lnTo>
                  <a:pt x="5591" y="585"/>
                </a:lnTo>
                <a:lnTo>
                  <a:pt x="4415" y="588"/>
                </a:lnTo>
                <a:lnTo>
                  <a:pt x="12" y="4"/>
                </a:lnTo>
              </a:path>
            </a:pathLst>
          </a:custGeom>
          <a:solidFill>
            <a:srgbClr val="000000">
              <a:alpha val="100000"/>
            </a:srgbClr>
          </a:soli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>
            <a:extLst/>
          </a:lstStyle>
          <a:p>
            <a:endParaRPr kumimoji="0" lang="en-US" dirty="0"/>
          </a:p>
        </p:txBody>
      </p:sp>
      <p:sp>
        <p:nvSpPr>
          <p:cNvPr id="14" name="Rechtwinkliges Dreieck 13"/>
          <p:cNvSpPr>
            <a:spLocks/>
          </p:cNvSpPr>
          <p:nvPr/>
        </p:nvSpPr>
        <p:spPr bwMode="auto">
          <a:xfrm>
            <a:off x="-6042" y="5791253"/>
            <a:ext cx="3402314" cy="1080868"/>
          </a:xfrm>
          <a:prstGeom prst="rtTriangle">
            <a:avLst/>
          </a:prstGeom>
          <a:blipFill>
            <a:blip r:embed="rId13" cstate="print">
              <a:alphaModFix amt="50000"/>
            </a:blip>
            <a:tile tx="0" ty="0" sx="50000" sy="50000" flip="none" algn="t"/>
          </a:blipFill>
          <a:ln w="12700" cap="rnd" cmpd="thickThin" algn="ctr">
            <a:noFill/>
            <a:prstDash val="solid"/>
          </a:ln>
          <a:effectLst>
            <a:fillOverlay blend="mult">
              <a:gradFill flip="none" rotWithShape="1">
                <a:gsLst>
                  <a:gs pos="0">
                    <a:schemeClr val="accent1">
                      <a:shade val="20000"/>
                      <a:satMod val="176000"/>
                      <a:alpha val="100000"/>
                    </a:schemeClr>
                  </a:gs>
                  <a:gs pos="18000">
                    <a:schemeClr val="accent1">
                      <a:shade val="48000"/>
                      <a:satMod val="153000"/>
                      <a:alpha val="100000"/>
                    </a:schemeClr>
                  </a:gs>
                  <a:gs pos="43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45000">
                    <a:schemeClr val="accent1">
                      <a:tint val="85000"/>
                      <a:satMod val="150000"/>
                      <a:alpha val="100000"/>
                    </a:schemeClr>
                  </a:gs>
                  <a:gs pos="50000">
                    <a:schemeClr val="accent1">
                      <a:tint val="86000"/>
                      <a:satMod val="149000"/>
                      <a:alpha val="100000"/>
                    </a:schemeClr>
                  </a:gs>
                  <a:gs pos="79000">
                    <a:schemeClr val="accent1">
                      <a:shade val="53000"/>
                      <a:satMod val="150000"/>
                      <a:alpha val="100000"/>
                    </a:schemeClr>
                  </a:gs>
                  <a:gs pos="100000">
                    <a:schemeClr val="accent1">
                      <a:shade val="25000"/>
                      <a:satMod val="170000"/>
                      <a:alpha val="100000"/>
                    </a:schemeClr>
                  </a:gs>
                </a:gsLst>
                <a:lin ang="450000" scaled="1"/>
                <a:tileRect/>
              </a:gradFill>
            </a:fillOverlay>
          </a:effectLst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vert="horz" wrap="square" lIns="91440" tIns="45720" rIns="91440" bIns="45720" anchor="ctr" compatLnSpc="1"/>
          <a:lstStyle>
            <a:extLst/>
          </a:lstStyle>
          <a:p>
            <a:pPr algn="ctr" eaLnBrk="1" latinLnBrk="0" hangingPunct="1"/>
            <a:endParaRPr kumimoji="0" lang="en-US" dirty="0"/>
          </a:p>
        </p:txBody>
      </p:sp>
      <p:cxnSp>
        <p:nvCxnSpPr>
          <p:cNvPr id="15" name="Gerade Verbindung 14"/>
          <p:cNvCxnSpPr/>
          <p:nvPr/>
        </p:nvCxnSpPr>
        <p:spPr>
          <a:xfrm>
            <a:off x="-9237" y="5787738"/>
            <a:ext cx="3405509" cy="1084383"/>
          </a:xfrm>
          <a:prstGeom prst="line">
            <a:avLst/>
          </a:prstGeom>
          <a:noFill/>
          <a:ln w="12065" cap="flat" cmpd="sng" algn="ctr">
            <a:gradFill>
              <a:gsLst>
                <a:gs pos="45000">
                  <a:schemeClr val="accent1">
                    <a:tint val="70000"/>
                    <a:satMod val="110000"/>
                  </a:schemeClr>
                </a:gs>
                <a:gs pos="15000">
                  <a:schemeClr val="accent1">
                    <a:shade val="40000"/>
                    <a:satMod val="110000"/>
                  </a:schemeClr>
                </a:gs>
              </a:gsLst>
              <a:lin ang="5400000" scaled="1"/>
            </a:gradFill>
            <a:prstDash val="solid"/>
            <a:miter lim="800000"/>
          </a:ln>
          <a:effectLst/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9" name="Titelplatzhalter 8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anchor="ctr">
            <a:normAutofit/>
            <a:scene3d>
              <a:camera prst="orthographicFront"/>
              <a:lightRig rig="soft" dir="t"/>
            </a:scene3d>
            <a:sp3d prstMaterial="softEdge">
              <a:bevelT w="25400" h="25400"/>
            </a:sp3d>
          </a:bodyPr>
          <a:lstStyle>
            <a:extLst/>
          </a:lstStyle>
          <a:p>
            <a:r>
              <a:rPr kumimoji="0" lang="de-DE" smtClean="0"/>
              <a:t>Titelmasterformat durch Klicken bearbeiten</a:t>
            </a:r>
            <a:endParaRPr kumimoji="0" lang="en-US"/>
          </a:p>
        </p:txBody>
      </p:sp>
      <p:sp>
        <p:nvSpPr>
          <p:cNvPr id="30" name="Textplatzhalter 29"/>
          <p:cNvSpPr>
            <a:spLocks noGrp="1"/>
          </p:cNvSpPr>
          <p:nvPr>
            <p:ph type="body" idx="1"/>
          </p:nvPr>
        </p:nvSpPr>
        <p:spPr>
          <a:xfrm>
            <a:off x="457200" y="1481328"/>
            <a:ext cx="8229600" cy="4525963"/>
          </a:xfrm>
          <a:prstGeom prst="rect">
            <a:avLst/>
          </a:prstGeom>
        </p:spPr>
        <p:txBody>
          <a:bodyPr vert="horz">
            <a:normAutofit/>
          </a:bodyPr>
          <a:lstStyle>
            <a:extLst/>
          </a:lstStyle>
          <a:p>
            <a:pPr lvl="0" eaLnBrk="1" latinLnBrk="0" hangingPunct="1"/>
            <a:r>
              <a:rPr kumimoji="0" lang="de-DE" smtClean="0"/>
              <a:t>Textmasterformate durch Klicken bearbeiten</a:t>
            </a:r>
          </a:p>
          <a:p>
            <a:pPr lvl="1" eaLnBrk="1" latinLnBrk="0" hangingPunct="1"/>
            <a:r>
              <a:rPr kumimoji="0" lang="de-DE" smtClean="0"/>
              <a:t>Zweite Ebene</a:t>
            </a:r>
          </a:p>
          <a:p>
            <a:pPr lvl="2" eaLnBrk="1" latinLnBrk="0" hangingPunct="1"/>
            <a:r>
              <a:rPr kumimoji="0" lang="de-DE" smtClean="0"/>
              <a:t>Dritte Ebene</a:t>
            </a:r>
          </a:p>
          <a:p>
            <a:pPr lvl="3" eaLnBrk="1" latinLnBrk="0" hangingPunct="1"/>
            <a:r>
              <a:rPr kumimoji="0" lang="de-DE" smtClean="0"/>
              <a:t>Vierte Ebene</a:t>
            </a:r>
          </a:p>
          <a:p>
            <a:pPr lvl="4" eaLnBrk="1" latinLnBrk="0" hangingPunct="1"/>
            <a:r>
              <a:rPr kumimoji="0" lang="de-DE" smtClean="0"/>
              <a:t>Fünfte Ebene</a:t>
            </a:r>
            <a:endParaRPr kumimoji="0" lang="en-US"/>
          </a:p>
        </p:txBody>
      </p:sp>
      <p:sp>
        <p:nvSpPr>
          <p:cNvPr id="10" name="Datumsplatzhalter 9"/>
          <p:cNvSpPr>
            <a:spLocks noGrp="1"/>
          </p:cNvSpPr>
          <p:nvPr>
            <p:ph type="dt" sz="half" idx="2"/>
          </p:nvPr>
        </p:nvSpPr>
        <p:spPr>
          <a:xfrm>
            <a:off x="6727032" y="6407944"/>
            <a:ext cx="1920240" cy="365760"/>
          </a:xfrm>
          <a:prstGeom prst="rect">
            <a:avLst/>
          </a:prstGeom>
        </p:spPr>
        <p:txBody>
          <a:bodyPr vert="horz" anchor="b"/>
          <a:lstStyle>
            <a:lvl1pPr algn="l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fld id="{921AD122-7FB1-425E-8BFA-23DD83589936}" type="datetimeFigureOut">
              <a:rPr lang="de-DE" smtClean="0"/>
              <a:pPr/>
              <a:t>02.10.2015</a:t>
            </a:fld>
            <a:endParaRPr lang="de-DE" dirty="0"/>
          </a:p>
        </p:txBody>
      </p:sp>
      <p:sp>
        <p:nvSpPr>
          <p:cNvPr id="22" name="Fußzeilenplatzhalter 21"/>
          <p:cNvSpPr>
            <a:spLocks noGrp="1"/>
          </p:cNvSpPr>
          <p:nvPr>
            <p:ph type="ftr" sz="quarter" idx="3"/>
          </p:nvPr>
        </p:nvSpPr>
        <p:spPr>
          <a:xfrm>
            <a:off x="4380072" y="6407944"/>
            <a:ext cx="2350681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>
                <a:solidFill>
                  <a:schemeClr val="tx1"/>
                </a:solidFill>
              </a:defRPr>
            </a:lvl1pPr>
            <a:extLst/>
          </a:lstStyle>
          <a:p>
            <a:endParaRPr lang="de-DE" dirty="0"/>
          </a:p>
        </p:txBody>
      </p:sp>
      <p:sp>
        <p:nvSpPr>
          <p:cNvPr id="18" name="Foliennummernplatzhalter 17"/>
          <p:cNvSpPr>
            <a:spLocks noGrp="1"/>
          </p:cNvSpPr>
          <p:nvPr>
            <p:ph type="sldNum" sz="quarter" idx="4"/>
          </p:nvPr>
        </p:nvSpPr>
        <p:spPr>
          <a:xfrm>
            <a:off x="8647272" y="6407944"/>
            <a:ext cx="365760" cy="365125"/>
          </a:xfrm>
          <a:prstGeom prst="rect">
            <a:avLst/>
          </a:prstGeom>
        </p:spPr>
        <p:txBody>
          <a:bodyPr vert="horz" anchor="b"/>
          <a:lstStyle>
            <a:lvl1pPr algn="r" eaLnBrk="1" latinLnBrk="0" hangingPunct="1">
              <a:defRPr kumimoji="0" sz="1000" b="0">
                <a:solidFill>
                  <a:schemeClr val="tx1"/>
                </a:solidFill>
              </a:defRPr>
            </a:lvl1pPr>
            <a:extLst/>
          </a:lstStyle>
          <a:p>
            <a:fld id="{EDFD21DB-941C-4F21-BEDA-CCDB82A1ACE9}" type="slidenum">
              <a:rPr lang="de-DE" smtClean="0"/>
              <a:pPr/>
              <a:t>‹Nr.›</a:t>
            </a:fld>
            <a:endParaRPr lang="de-DE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769" r:id="rId1"/>
    <p:sldLayoutId id="2147483770" r:id="rId2"/>
    <p:sldLayoutId id="2147483771" r:id="rId3"/>
    <p:sldLayoutId id="2147483772" r:id="rId4"/>
    <p:sldLayoutId id="2147483773" r:id="rId5"/>
    <p:sldLayoutId id="2147483774" r:id="rId6"/>
    <p:sldLayoutId id="2147483775" r:id="rId7"/>
    <p:sldLayoutId id="2147483776" r:id="rId8"/>
    <p:sldLayoutId id="2147483777" r:id="rId9"/>
    <p:sldLayoutId id="2147483778" r:id="rId10"/>
    <p:sldLayoutId id="2147483779" r:id="rId11"/>
  </p:sldLayoutIdLst>
  <p:txStyles>
    <p:titleStyle>
      <a:lvl1pPr algn="l" rtl="0" eaLnBrk="1" latinLnBrk="0" hangingPunct="1">
        <a:spcBef>
          <a:spcPct val="0"/>
        </a:spcBef>
        <a:buNone/>
        <a:defRPr kumimoji="0" sz="4100" b="1" kern="1200">
          <a:solidFill>
            <a:schemeClr val="tx2"/>
          </a:solidFill>
          <a:effectLst>
            <a:outerShdw blurRad="31750" dist="25400" dir="540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extLst/>
    </p:titleStyle>
    <p:bodyStyle>
      <a:lvl1pPr marL="365760" indent="-256032" algn="l" rtl="0" eaLnBrk="1" latinLnBrk="0" hangingPunct="1">
        <a:spcBef>
          <a:spcPts val="400"/>
        </a:spcBef>
        <a:spcAft>
          <a:spcPts val="0"/>
        </a:spcAft>
        <a:buClr>
          <a:schemeClr val="accent1"/>
        </a:buClr>
        <a:buSzPct val="68000"/>
        <a:buFont typeface="Wingdings 3"/>
        <a:buChar char=""/>
        <a:defRPr kumimoji="0" sz="2700" kern="1200">
          <a:solidFill>
            <a:schemeClr val="tx1"/>
          </a:solidFill>
          <a:latin typeface="+mn-lt"/>
          <a:ea typeface="+mn-ea"/>
          <a:cs typeface="+mn-cs"/>
        </a:defRPr>
      </a:lvl1pPr>
      <a:lvl2pPr marL="621792" indent="-228600" algn="l" rtl="0" eaLnBrk="1" latinLnBrk="0" hangingPunct="1">
        <a:spcBef>
          <a:spcPts val="324"/>
        </a:spcBef>
        <a:buClr>
          <a:schemeClr val="accent1"/>
        </a:buClr>
        <a:buFont typeface="Verdana"/>
        <a:buChar char="◦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2pPr>
      <a:lvl3pPr marL="859536" indent="-228600" algn="l" rtl="0" eaLnBrk="1" latinLnBrk="0" hangingPunct="1">
        <a:spcBef>
          <a:spcPts val="350"/>
        </a:spcBef>
        <a:buClr>
          <a:schemeClr val="accent2"/>
        </a:buClr>
        <a:buSzPct val="100000"/>
        <a:buFont typeface="Wingdings 2"/>
        <a:buChar char="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430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900" kern="1200">
          <a:solidFill>
            <a:schemeClr val="tx1"/>
          </a:solidFill>
          <a:latin typeface="+mn-lt"/>
          <a:ea typeface="+mn-ea"/>
          <a:cs typeface="+mn-cs"/>
        </a:defRPr>
      </a:lvl4pPr>
      <a:lvl5pPr marL="1371600" indent="-228600" algn="l" rtl="0" eaLnBrk="1" latinLnBrk="0" hangingPunct="1">
        <a:spcBef>
          <a:spcPts val="350"/>
        </a:spcBef>
        <a:buClr>
          <a:schemeClr val="accent2"/>
        </a:buClr>
        <a:buFont typeface="Wingdings 2"/>
        <a:buChar char="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16002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8288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20574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286000" indent="-228600" algn="l" rtl="0" eaLnBrk="1" latinLnBrk="0" hangingPunct="1">
        <a:spcBef>
          <a:spcPts val="350"/>
        </a:spcBef>
        <a:buClr>
          <a:schemeClr val="accent3"/>
        </a:buClr>
        <a:buFont typeface="Wingdings 2"/>
        <a:buChar char="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9pPr>
      <a:extLst/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  <a:extLst/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slideLayout" Target="../slideLayouts/slideLayout2.xml"/><Relationship Id="rId1" Type="http://schemas.openxmlformats.org/officeDocument/2006/relationships/video" Target="file:///C:\Users\Moni\Desktop\4.Semester%20DM\Graphische%20Datenverarbeitung\gummibande.mp4" TargetMode="Externa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8" Type="http://schemas.openxmlformats.org/officeDocument/2006/relationships/hyperlink" Target="http://www.gaminglogy.com/" TargetMode="External"/><Relationship Id="rId3" Type="http://schemas.openxmlformats.org/officeDocument/2006/relationships/hyperlink" Target="http://www.kinderturnstiftung-bw.de/sites/default/files/baer.jpg" TargetMode="External"/><Relationship Id="rId7" Type="http://schemas.openxmlformats.org/officeDocument/2006/relationships/hyperlink" Target="http://stackoverflow.com/questions/2906582/how-to-create-an-html-button-that-acts-like-a-link" TargetMode="External"/><Relationship Id="rId2" Type="http://schemas.openxmlformats.org/officeDocument/2006/relationships/hyperlink" Target="http://www.clipartsfree.de/images/joomgallery/thumbnails/tiere_bilder-clipart_27/baer_mit_honig_clip_art_cartoon_illustration_20150529_1355701973.png" TargetMode="External"/><Relationship Id="rId1" Type="http://schemas.openxmlformats.org/officeDocument/2006/relationships/slideLayout" Target="../slideLayouts/slideLayout2.xml"/><Relationship Id="rId6" Type="http://schemas.openxmlformats.org/officeDocument/2006/relationships/hyperlink" Target="http://www.w3schools.com/" TargetMode="External"/><Relationship Id="rId5" Type="http://schemas.openxmlformats.org/officeDocument/2006/relationships/hyperlink" Target="https://lh3.googleusercontent.com/-Q-Og_cxXOyw/VVA0xWrtUtI/AAAAAAAAAFs/qtaZxr_rLbg/s630-fcrop64=1,143a0000f7a0ffff/NewImage.png" TargetMode="External"/><Relationship Id="rId4" Type="http://schemas.openxmlformats.org/officeDocument/2006/relationships/hyperlink" Target="http://cdn.grid.fotosearch.com/CSP/CSP994/k16385105.jpg" TargetMode="External"/><Relationship Id="rId9" Type="http://schemas.openxmlformats.org/officeDocument/2006/relationships/hyperlink" Target="http://www.bigsoundbank.com/" TargetMode="Externa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el 1"/>
          <p:cNvSpPr>
            <a:spLocks noGrp="1"/>
          </p:cNvSpPr>
          <p:nvPr>
            <p:ph type="ctrTitle"/>
          </p:nvPr>
        </p:nvSpPr>
        <p:spPr>
          <a:xfrm>
            <a:off x="683568" y="548680"/>
            <a:ext cx="7772400" cy="1829761"/>
          </a:xfrm>
        </p:spPr>
        <p:txBody>
          <a:bodyPr/>
          <a:lstStyle/>
          <a:p>
            <a:r>
              <a:rPr lang="de-DE" dirty="0" smtClean="0"/>
              <a:t>Bärenolympiade</a:t>
            </a:r>
            <a:endParaRPr lang="de-DE" dirty="0"/>
          </a:p>
        </p:txBody>
      </p:sp>
      <p:sp>
        <p:nvSpPr>
          <p:cNvPr id="3" name="Untertitel 2"/>
          <p:cNvSpPr>
            <a:spLocks noGrp="1"/>
          </p:cNvSpPr>
          <p:nvPr>
            <p:ph type="subTitle" idx="1"/>
          </p:nvPr>
        </p:nvSpPr>
        <p:spPr>
          <a:xfrm>
            <a:off x="611560" y="2564904"/>
            <a:ext cx="7772400" cy="1728192"/>
          </a:xfrm>
        </p:spPr>
        <p:txBody>
          <a:bodyPr>
            <a:normAutofit fontScale="85000" lnSpcReduction="20000"/>
          </a:bodyPr>
          <a:lstStyle/>
          <a:p>
            <a:r>
              <a:rPr lang="de-DE" dirty="0" smtClean="0"/>
              <a:t>Gruppe: Gummibärenbande</a:t>
            </a:r>
          </a:p>
          <a:p>
            <a:r>
              <a:rPr lang="de-DE" dirty="0" smtClean="0"/>
              <a:t>Projektnummer: 19</a:t>
            </a:r>
          </a:p>
          <a:p>
            <a:endParaRPr lang="de-DE" dirty="0" smtClean="0"/>
          </a:p>
          <a:p>
            <a:r>
              <a:rPr lang="de-DE" b="1" dirty="0" smtClean="0"/>
              <a:t>Mitglieder: </a:t>
            </a:r>
            <a:r>
              <a:rPr lang="de-DE" dirty="0" smtClean="0"/>
              <a:t>Elise Roth, Dominik Meissner, </a:t>
            </a:r>
          </a:p>
          <a:p>
            <a:r>
              <a:rPr lang="de-DE" dirty="0" smtClean="0"/>
              <a:t>Claudia </a:t>
            </a:r>
            <a:r>
              <a:rPr lang="de-DE" dirty="0" err="1" smtClean="0"/>
              <a:t>Többen</a:t>
            </a:r>
            <a:r>
              <a:rPr lang="de-DE" dirty="0" smtClean="0"/>
              <a:t> und </a:t>
            </a:r>
            <a:r>
              <a:rPr lang="de-DE" dirty="0" err="1" smtClean="0"/>
              <a:t>Monja</a:t>
            </a:r>
            <a:r>
              <a:rPr lang="de-DE" dirty="0" smtClean="0"/>
              <a:t> </a:t>
            </a:r>
            <a:r>
              <a:rPr lang="de-DE" dirty="0" err="1" smtClean="0"/>
              <a:t>Heneka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 und Video</a:t>
            </a:r>
            <a:endParaRPr lang="de-DE" dirty="0"/>
          </a:p>
        </p:txBody>
      </p:sp>
      <p:pic>
        <p:nvPicPr>
          <p:cNvPr id="4" name="gummibande.mp4">
            <a:hlinkClick r:id="" action="ppaction://media"/>
          </p:cNvPr>
          <p:cNvPicPr>
            <a:picLocks noGrp="1" noRot="1" noChangeAspect="1"/>
          </p:cNvPicPr>
          <p:nvPr>
            <p:ph idx="1"/>
            <a:videoFile r:link="rId1"/>
          </p:nvPr>
        </p:nvPicPr>
        <p:blipFill>
          <a:blip r:embed="rId3" cstate="print"/>
          <a:stretch>
            <a:fillRect/>
          </a:stretch>
        </p:blipFill>
        <p:spPr>
          <a:xfrm>
            <a:off x="3048000" y="2600325"/>
            <a:ext cx="3048000" cy="2286000"/>
          </a:xfrm>
          <a:prstGeom prst="rect">
            <a:avLst/>
          </a:prstGeom>
        </p:spPr>
      </p:pic>
      <p:sp>
        <p:nvSpPr>
          <p:cNvPr id="6" name="Textfeld 5"/>
          <p:cNvSpPr txBox="1"/>
          <p:nvPr/>
        </p:nvSpPr>
        <p:spPr>
          <a:xfrm>
            <a:off x="2987824" y="5013176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V1: Video mit Spielablauf</a:t>
            </a:r>
            <a:endParaRPr lang="de-DE" sz="11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>
                <p:cTn id="7" fill="hold" display="0">
                  <p:stCondLst>
                    <p:cond delay="indefinite"/>
                  </p:stCondLst>
                  <p:endCondLst>
                    <p:cond evt="onNext" delay="0">
                      <p:tgtEl>
                        <p:sldTgt/>
                      </p:tgtEl>
                    </p:cond>
                    <p:cond evt="onPrev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video>
          </p:childTnLst>
        </p:cTn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 fontScale="92500"/>
          </a:bodyPr>
          <a:lstStyle/>
          <a:p>
            <a:pPr>
              <a:buFont typeface="Wingdings" pitchFamily="2" charset="2"/>
              <a:buChar char="ü"/>
            </a:pPr>
            <a:r>
              <a:rPr lang="de-DE" dirty="0" smtClean="0"/>
              <a:t> Projektbeginn: Regelmäßige Bearbeitung der Aufgaben</a:t>
            </a:r>
          </a:p>
          <a:p>
            <a:pPr>
              <a:buFont typeface="Wingdings" pitchFamily="2" charset="2"/>
              <a:buChar char="ü"/>
            </a:pPr>
            <a:endParaRPr lang="de-DE" dirty="0" smtClean="0"/>
          </a:p>
          <a:p>
            <a:pPr>
              <a:buFont typeface="Wingdings" pitchFamily="2" charset="2"/>
              <a:buChar char="ü"/>
            </a:pPr>
            <a:r>
              <a:rPr lang="de-DE" dirty="0" smtClean="0"/>
              <a:t>Semesterferien sorgten für Motivationslosigkeit</a:t>
            </a:r>
          </a:p>
          <a:p>
            <a:pPr>
              <a:buFont typeface="Wingdings" pitchFamily="2" charset="2"/>
              <a:buChar char="ü"/>
            </a:pPr>
            <a:endParaRPr lang="de-DE" dirty="0" smtClean="0"/>
          </a:p>
          <a:p>
            <a:pPr>
              <a:buFont typeface="Wingdings" pitchFamily="2" charset="2"/>
              <a:buChar char="ü"/>
            </a:pPr>
            <a:r>
              <a:rPr lang="de-DE" dirty="0" smtClean="0"/>
              <a:t>Große Probleme bei der Benutzung von </a:t>
            </a:r>
            <a:r>
              <a:rPr lang="de-DE" dirty="0" err="1" smtClean="0"/>
              <a:t>GitHub</a:t>
            </a:r>
            <a:endParaRPr lang="de-DE" dirty="0" smtClean="0"/>
          </a:p>
          <a:p>
            <a:pPr>
              <a:buFont typeface="Wingdings" pitchFamily="2" charset="2"/>
              <a:buChar char="ü"/>
            </a:pPr>
            <a:endParaRPr lang="de-DE" dirty="0" smtClean="0"/>
          </a:p>
          <a:p>
            <a:pPr>
              <a:buFont typeface="Wingdings" pitchFamily="2" charset="2"/>
              <a:buChar char="ü"/>
            </a:pPr>
            <a:r>
              <a:rPr lang="de-DE" dirty="0" smtClean="0"/>
              <a:t>Insgesamt: Harmonische Gruppenarbeit, die trotz Zeitdruck am Ende eine sehr schöne, aufregende Minispiel-Olympiade entstehen ließ.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de-DE" dirty="0" smtClean="0"/>
              <a:t>Fazit 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de-DE" sz="1050" dirty="0" smtClean="0">
                <a:hlinkClick r:id="rId2"/>
              </a:rPr>
              <a:t>http://www.clipartsfree.de/images/joomgallery/thumbnails/tiere_bilder-clipart_27/baer_mit_honig_clip_art_cartoon_illustration_20150529_1355701973.png</a:t>
            </a:r>
            <a:endParaRPr lang="de-DE" sz="1050" dirty="0" smtClean="0"/>
          </a:p>
          <a:p>
            <a:r>
              <a:rPr lang="de-DE" sz="1050" dirty="0" smtClean="0">
                <a:hlinkClick r:id="rId3"/>
              </a:rPr>
              <a:t>http://www.kinderturnstiftung-bw.de/sites/default/files/baer.jpg</a:t>
            </a:r>
            <a:endParaRPr lang="de-DE" sz="1050" dirty="0" smtClean="0"/>
          </a:p>
          <a:p>
            <a:r>
              <a:rPr lang="de-DE" sz="1050" dirty="0" smtClean="0">
                <a:hlinkClick r:id="rId4"/>
              </a:rPr>
              <a:t>http://cdn.grid.fotosearch.com/CSP/CSP994/k16385105.jpg</a:t>
            </a:r>
            <a:endParaRPr lang="de-DE" sz="1050" dirty="0" smtClean="0"/>
          </a:p>
          <a:p>
            <a:r>
              <a:rPr lang="de-DE" sz="1050" dirty="0" smtClean="0">
                <a:hlinkClick r:id="rId5"/>
              </a:rPr>
              <a:t>https://lh3.googleusercontent.com/-Q-Og_cxXOyw/VVA0xWrtUtI/AAAAAAAAAFs/qtaZxr_rLbg/s630-fcrop64=1,143a0000f7a0ffff/NewImage.png</a:t>
            </a:r>
            <a:endParaRPr lang="de-DE" sz="1050" dirty="0" smtClean="0"/>
          </a:p>
          <a:p>
            <a:r>
              <a:rPr lang="de-DE" sz="1050" dirty="0" smtClean="0">
                <a:hlinkClick r:id="rId6"/>
              </a:rPr>
              <a:t>http://www.w3schools.com/</a:t>
            </a:r>
            <a:endParaRPr lang="de-DE" sz="1050" dirty="0" smtClean="0"/>
          </a:p>
          <a:p>
            <a:r>
              <a:rPr lang="de-DE" sz="1050" dirty="0" smtClean="0">
                <a:hlinkClick r:id="rId7"/>
              </a:rPr>
              <a:t>http://</a:t>
            </a:r>
            <a:r>
              <a:rPr lang="de-DE" sz="1050" dirty="0" smtClean="0">
                <a:hlinkClick r:id="rId7"/>
              </a:rPr>
              <a:t>stackoverflow.com/questions/2906582/how-to-create-an-html-button-that-acts-like-a-link</a:t>
            </a:r>
            <a:endParaRPr lang="de-DE" sz="1050" dirty="0" smtClean="0"/>
          </a:p>
          <a:p>
            <a:r>
              <a:rPr lang="de-DE" sz="1050" dirty="0" smtClean="0">
                <a:hlinkClick r:id="rId8"/>
              </a:rPr>
              <a:t>http://</a:t>
            </a:r>
            <a:r>
              <a:rPr lang="de-DE" sz="1050" dirty="0" smtClean="0">
                <a:hlinkClick r:id="rId8"/>
              </a:rPr>
              <a:t>www.gaminglogy.com/</a:t>
            </a:r>
            <a:r>
              <a:rPr lang="de-DE" sz="1050" dirty="0" smtClean="0"/>
              <a:t> </a:t>
            </a:r>
            <a:r>
              <a:rPr lang="de-DE" sz="1050" smtClean="0"/>
              <a:t>Textcanvas</a:t>
            </a:r>
            <a:endParaRPr lang="de-DE" sz="1050" dirty="0" smtClean="0"/>
          </a:p>
          <a:p>
            <a:r>
              <a:rPr lang="de-DE" sz="1050" dirty="0">
                <a:hlinkClick r:id="rId9"/>
              </a:rPr>
              <a:t>http://www.bigsoundbank.com</a:t>
            </a:r>
            <a:r>
              <a:rPr lang="de-DE" sz="1050" dirty="0" smtClean="0">
                <a:hlinkClick r:id="rId9"/>
              </a:rPr>
              <a:t>/</a:t>
            </a:r>
            <a:r>
              <a:rPr lang="de-DE" sz="1050" dirty="0" smtClean="0"/>
              <a:t> Soundfiles</a:t>
            </a:r>
          </a:p>
          <a:p>
            <a:r>
              <a:rPr lang="de-DE" sz="1050" dirty="0" smtClean="0"/>
              <a:t>Buch „Kids programmieren 3D-Spiele mit </a:t>
            </a:r>
            <a:r>
              <a:rPr lang="de-DE" sz="1050" dirty="0" err="1" smtClean="0"/>
              <a:t>Javascript</a:t>
            </a:r>
            <a:r>
              <a:rPr lang="de-DE" sz="1050" dirty="0" smtClean="0"/>
              <a:t>“ (</a:t>
            </a:r>
            <a:r>
              <a:rPr lang="de-DE" sz="1050" dirty="0" err="1" smtClean="0"/>
              <a:t>O´Reilly</a:t>
            </a:r>
            <a:r>
              <a:rPr lang="de-DE" sz="1050" dirty="0" smtClean="0"/>
              <a:t>) für verworfene Spielidee</a:t>
            </a:r>
          </a:p>
          <a:p>
            <a:endParaRPr lang="de-DE" sz="1050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Quellenangabe</a:t>
            </a:r>
            <a:endParaRPr lang="de-DE" dirty="0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de-DE" dirty="0" smtClean="0"/>
              <a:t>1) Projektentstehung</a:t>
            </a:r>
          </a:p>
          <a:p>
            <a:r>
              <a:rPr lang="de-DE" dirty="0" smtClean="0"/>
              <a:t>2) Demo</a:t>
            </a:r>
          </a:p>
          <a:p>
            <a:r>
              <a:rPr lang="de-DE" dirty="0" smtClean="0"/>
              <a:t>3) Systemarchitektur</a:t>
            </a:r>
          </a:p>
          <a:p>
            <a:pPr lvl="3"/>
            <a:r>
              <a:rPr lang="de-DE" dirty="0" smtClean="0"/>
              <a:t>Geplanter Zeitplan und Realität</a:t>
            </a:r>
          </a:p>
          <a:p>
            <a:pPr lvl="3"/>
            <a:r>
              <a:rPr lang="de-DE" dirty="0" smtClean="0"/>
              <a:t> Aufgabenverteilung und Aufwand</a:t>
            </a:r>
          </a:p>
          <a:p>
            <a:pPr lvl="3"/>
            <a:r>
              <a:rPr lang="de-DE" dirty="0" smtClean="0"/>
              <a:t>Bilder und Video</a:t>
            </a:r>
          </a:p>
          <a:p>
            <a:r>
              <a:rPr lang="de-DE" dirty="0" smtClean="0"/>
              <a:t>4) Fazit</a:t>
            </a:r>
          </a:p>
          <a:p>
            <a:r>
              <a:rPr lang="de-DE" dirty="0" smtClean="0"/>
              <a:t>5) Quellenangabe</a:t>
            </a:r>
          </a:p>
          <a:p>
            <a:pPr>
              <a:buNone/>
            </a:pPr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Gliederung 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itchFamily="2" charset="2"/>
              <a:buChar char="ü"/>
            </a:pPr>
            <a:r>
              <a:rPr lang="de-DE" dirty="0" smtClean="0"/>
              <a:t>Multiplayergame</a:t>
            </a:r>
          </a:p>
          <a:p>
            <a:pPr>
              <a:buFont typeface="Wingdings" pitchFamily="2" charset="2"/>
              <a:buChar char="ü"/>
            </a:pPr>
            <a:endParaRPr lang="de-DE" dirty="0" smtClean="0"/>
          </a:p>
          <a:p>
            <a:pPr>
              <a:buFont typeface="Wingdings" pitchFamily="2" charset="2"/>
              <a:buChar char="ü"/>
            </a:pPr>
            <a:r>
              <a:rPr lang="de-DE" dirty="0" smtClean="0"/>
              <a:t> einfach zu bedienende Minispiele</a:t>
            </a:r>
          </a:p>
          <a:p>
            <a:pPr>
              <a:buFont typeface="Wingdings" pitchFamily="2" charset="2"/>
              <a:buChar char="ü"/>
            </a:pPr>
            <a:endParaRPr lang="de-DE" dirty="0" smtClean="0"/>
          </a:p>
          <a:p>
            <a:pPr>
              <a:buFont typeface="Wingdings" pitchFamily="2" charset="2"/>
              <a:buChar char="ü"/>
            </a:pPr>
            <a:r>
              <a:rPr lang="de-DE" dirty="0" smtClean="0"/>
              <a:t>Steuerung über Tastatur-Kombinationen</a:t>
            </a:r>
          </a:p>
          <a:p>
            <a:pPr>
              <a:buFont typeface="Wingdings" pitchFamily="2" charset="2"/>
              <a:buChar char="ü"/>
            </a:pPr>
            <a:endParaRPr lang="de-DE" dirty="0" smtClean="0"/>
          </a:p>
          <a:p>
            <a:pPr>
              <a:buFont typeface="Wingdings" pitchFamily="2" charset="2"/>
              <a:buChar char="ü"/>
            </a:pPr>
            <a:r>
              <a:rPr lang="de-DE" dirty="0" smtClean="0"/>
              <a:t>Einsammeln o. Ausweichen von/vor Objekten</a:t>
            </a:r>
          </a:p>
          <a:p>
            <a:pPr>
              <a:buFont typeface="Wingdings" pitchFamily="2" charset="2"/>
              <a:buChar char="ü"/>
            </a:pPr>
            <a:endParaRPr lang="de-DE" dirty="0" smtClean="0"/>
          </a:p>
          <a:p>
            <a:pPr>
              <a:buFont typeface="Wingdings" pitchFamily="2" charset="2"/>
              <a:buChar char="ü"/>
            </a:pPr>
            <a:r>
              <a:rPr lang="de-DE" dirty="0" smtClean="0"/>
              <a:t>Score-Überprüfung </a:t>
            </a:r>
          </a:p>
          <a:p>
            <a:pPr>
              <a:buFont typeface="Wingdings" pitchFamily="2" charset="2"/>
              <a:buChar char="ü"/>
            </a:pPr>
            <a:endParaRPr lang="de-DE" dirty="0" smtClean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Projektentstehung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  </a:t>
            </a:r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de-DE" dirty="0" smtClean="0"/>
              <a:t>Systemarchitektur:</a:t>
            </a:r>
            <a:br>
              <a:rPr lang="de-DE" dirty="0" smtClean="0"/>
            </a:br>
            <a:r>
              <a:rPr lang="de-DE" dirty="0" smtClean="0"/>
              <a:t>Zeitplan und Realität</a:t>
            </a:r>
            <a:endParaRPr lang="de-DE" dirty="0"/>
          </a:p>
        </p:txBody>
      </p:sp>
      <p:pic>
        <p:nvPicPr>
          <p:cNvPr id="4" name="Grafik 3"/>
          <p:cNvPicPr>
            <a:picLocks noChangeAspect="1"/>
          </p:cNvPicPr>
          <p:nvPr/>
        </p:nvPicPr>
        <p:blipFill rotWithShape="1">
          <a:blip r:embed="rId2" cstate="print"/>
          <a:srcRect l="1378" t="18900" r="52973" b="54641"/>
          <a:stretch/>
        </p:blipFill>
        <p:spPr>
          <a:xfrm>
            <a:off x="251520" y="1628800"/>
            <a:ext cx="8424936" cy="2543444"/>
          </a:xfrm>
          <a:prstGeom prst="rect">
            <a:avLst/>
          </a:prstGeom>
        </p:spPr>
      </p:pic>
      <p:sp>
        <p:nvSpPr>
          <p:cNvPr id="5" name="Textfeld 4"/>
          <p:cNvSpPr txBox="1"/>
          <p:nvPr/>
        </p:nvSpPr>
        <p:spPr>
          <a:xfrm>
            <a:off x="251520" y="4365104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B1: Geplanter Zeitplan</a:t>
            </a:r>
            <a:endParaRPr lang="de-DE" sz="1100" dirty="0"/>
          </a:p>
        </p:txBody>
      </p:sp>
      <p:sp>
        <p:nvSpPr>
          <p:cNvPr id="6" name="Textfeld 5"/>
          <p:cNvSpPr txBox="1"/>
          <p:nvPr/>
        </p:nvSpPr>
        <p:spPr>
          <a:xfrm>
            <a:off x="251520" y="4797152"/>
            <a:ext cx="8640960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b="1" u="sng" dirty="0" smtClean="0"/>
              <a:t>Realität: </a:t>
            </a:r>
            <a:r>
              <a:rPr lang="de-DE" dirty="0" smtClean="0"/>
              <a:t>Der Zeitplan wurde nicht eingehalten. Die genannten Meilensteine wurden zu einem späteren Zeitpunkt erledigt. Die Fertigstellung des Projektes erfolgte zu einem späteren Zeitpunkt als geplant.</a:t>
            </a:r>
            <a:endParaRPr lang="de-DE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Inhaltsplatzhalter 1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None/>
            </a:pPr>
            <a:r>
              <a:rPr lang="de-DE" dirty="0" smtClean="0"/>
              <a:t>  </a:t>
            </a:r>
            <a:endParaRPr lang="de-DE" dirty="0"/>
          </a:p>
        </p:txBody>
      </p:sp>
      <p:sp>
        <p:nvSpPr>
          <p:cNvPr id="3" name="Titel 2"/>
          <p:cNvSpPr>
            <a:spLocks noGrp="1"/>
          </p:cNvSpPr>
          <p:nvPr>
            <p:ph type="title"/>
          </p:nvPr>
        </p:nvSpPr>
        <p:spPr>
          <a:xfrm>
            <a:off x="395536" y="548680"/>
            <a:ext cx="8229600" cy="1143000"/>
          </a:xfrm>
        </p:spPr>
        <p:txBody>
          <a:bodyPr>
            <a:normAutofit fontScale="90000"/>
          </a:bodyPr>
          <a:lstStyle/>
          <a:p>
            <a:r>
              <a:rPr lang="de-DE" dirty="0" smtClean="0"/>
              <a:t>Systemarchitektur:</a:t>
            </a:r>
            <a:br>
              <a:rPr lang="de-DE" dirty="0" smtClean="0"/>
            </a:br>
            <a:r>
              <a:rPr lang="de-DE" dirty="0" smtClean="0"/>
              <a:t>Aufgaben und Aufwand</a:t>
            </a:r>
            <a:br>
              <a:rPr lang="de-DE" dirty="0" smtClean="0"/>
            </a:br>
            <a:endParaRPr lang="de-DE" dirty="0"/>
          </a:p>
        </p:txBody>
      </p:sp>
      <p:pic>
        <p:nvPicPr>
          <p:cNvPr id="1027" name="Picture 3"/>
          <p:cNvPicPr>
            <a:picLocks noChangeAspect="1" noChangeArrowheads="1"/>
          </p:cNvPicPr>
          <p:nvPr/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1979712" y="1340768"/>
            <a:ext cx="5607783" cy="4987159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</p:pic>
      <p:sp>
        <p:nvSpPr>
          <p:cNvPr id="7" name="Textfeld 6"/>
          <p:cNvSpPr txBox="1"/>
          <p:nvPr/>
        </p:nvSpPr>
        <p:spPr>
          <a:xfrm>
            <a:off x="3203848" y="6309320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B2: Aufgaben und Aufwand der Teammitglieder</a:t>
            </a:r>
            <a:endParaRPr lang="de-DE"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 und Video</a:t>
            </a:r>
            <a:endParaRPr lang="de-DE" dirty="0"/>
          </a:p>
        </p:txBody>
      </p:sp>
      <p:pic>
        <p:nvPicPr>
          <p:cNvPr id="2050" name="Picture 2" descr="C:\Users\Moni\Desktop\4.Semester DM\Graphische Datenverarbeitung\Menü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539552" y="2564904"/>
            <a:ext cx="7978100" cy="1483108"/>
          </a:xfrm>
          <a:prstGeom prst="rect">
            <a:avLst/>
          </a:prstGeom>
          <a:noFill/>
        </p:spPr>
      </p:pic>
      <p:sp>
        <p:nvSpPr>
          <p:cNvPr id="6" name="Textfeld 5"/>
          <p:cNvSpPr txBox="1"/>
          <p:nvPr/>
        </p:nvSpPr>
        <p:spPr>
          <a:xfrm>
            <a:off x="539552" y="4077072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B3: Spielmenü</a:t>
            </a:r>
            <a:endParaRPr lang="de-DE" sz="1100" dirty="0"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 und Video</a:t>
            </a:r>
            <a:endParaRPr lang="de-DE" dirty="0"/>
          </a:p>
        </p:txBody>
      </p:sp>
      <p:pic>
        <p:nvPicPr>
          <p:cNvPr id="3074" name="Picture 2" descr="C:\Users\Moni\Desktop\4.Semester DM\Graphische Datenverarbeitung\Pong spiel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072274"/>
            <a:ext cx="8229600" cy="3343690"/>
          </a:xfrm>
          <a:prstGeom prst="rect">
            <a:avLst/>
          </a:prstGeom>
          <a:noFill/>
        </p:spPr>
      </p:pic>
      <p:sp>
        <p:nvSpPr>
          <p:cNvPr id="5" name="Textfeld 4"/>
          <p:cNvSpPr txBox="1"/>
          <p:nvPr/>
        </p:nvSpPr>
        <p:spPr>
          <a:xfrm>
            <a:off x="467544" y="5445224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B4: PONG von Dominik Meissner</a:t>
            </a:r>
            <a:endParaRPr lang="de-DE" sz="1100" dirty="0"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 und Video</a:t>
            </a:r>
            <a:endParaRPr lang="de-DE" dirty="0"/>
          </a:p>
        </p:txBody>
      </p:sp>
      <p:pic>
        <p:nvPicPr>
          <p:cNvPr id="4098" name="Picture 2" descr="C:\Users\Moni\Desktop\4.Semester DM\Graphische Datenverarbeitung\honigjagd spiel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2015009"/>
            <a:ext cx="8229600" cy="3458220"/>
          </a:xfrm>
          <a:prstGeom prst="rect">
            <a:avLst/>
          </a:prstGeom>
          <a:noFill/>
        </p:spPr>
      </p:pic>
      <p:sp>
        <p:nvSpPr>
          <p:cNvPr id="6" name="Textfeld 5"/>
          <p:cNvSpPr txBox="1"/>
          <p:nvPr/>
        </p:nvSpPr>
        <p:spPr>
          <a:xfrm>
            <a:off x="467544" y="5445224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B5: HONIGJAGD von Elise Roth</a:t>
            </a:r>
            <a:endParaRPr lang="de-DE" sz="1100" dirty="0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el 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dirty="0" smtClean="0"/>
              <a:t>Bilder und Video</a:t>
            </a:r>
            <a:endParaRPr lang="de-DE" dirty="0"/>
          </a:p>
        </p:txBody>
      </p:sp>
      <p:pic>
        <p:nvPicPr>
          <p:cNvPr id="5122" name="Picture 2" descr="C:\Users\Moni\Desktop\4.Semester DM\Graphische Datenverarbeitung\honigsuche spiel.PNG"/>
          <p:cNvPicPr>
            <a:picLocks noGrp="1" noChangeAspect="1" noChangeArrowheads="1"/>
          </p:cNvPicPr>
          <p:nvPr>
            <p:ph idx="1"/>
          </p:nvPr>
        </p:nvPicPr>
        <p:blipFill>
          <a:blip r:embed="rId2" cstate="print"/>
          <a:srcRect/>
          <a:stretch>
            <a:fillRect/>
          </a:stretch>
        </p:blipFill>
        <p:spPr bwMode="auto">
          <a:xfrm>
            <a:off x="457200" y="1921795"/>
            <a:ext cx="8229600" cy="3644648"/>
          </a:xfrm>
          <a:prstGeom prst="rect">
            <a:avLst/>
          </a:prstGeom>
          <a:noFill/>
        </p:spPr>
      </p:pic>
      <p:sp>
        <p:nvSpPr>
          <p:cNvPr id="5" name="Textfeld 4"/>
          <p:cNvSpPr txBox="1"/>
          <p:nvPr/>
        </p:nvSpPr>
        <p:spPr>
          <a:xfrm>
            <a:off x="467544" y="5589240"/>
            <a:ext cx="5184576" cy="2616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de-DE" sz="1100" dirty="0" smtClean="0"/>
              <a:t>B6: HONIGSUCHE von </a:t>
            </a:r>
            <a:r>
              <a:rPr lang="de-DE" sz="1100" dirty="0" err="1" smtClean="0"/>
              <a:t>Monja</a:t>
            </a:r>
            <a:r>
              <a:rPr lang="de-DE" sz="1100" dirty="0" smtClean="0"/>
              <a:t> </a:t>
            </a:r>
            <a:r>
              <a:rPr lang="de-DE" sz="1100" dirty="0" err="1" smtClean="0"/>
              <a:t>Heneka</a:t>
            </a:r>
            <a:endParaRPr lang="de-DE" sz="1100" dirty="0"/>
          </a:p>
        </p:txBody>
      </p:sp>
    </p:spTree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Deimos">
  <a:themeElements>
    <a:clrScheme name="Iapetus">
      <a:dk1>
        <a:sysClr val="windowText" lastClr="000000"/>
      </a:dk1>
      <a:lt1>
        <a:sysClr val="window" lastClr="FFFFFF"/>
      </a:lt1>
      <a:dk2>
        <a:srgbClr val="4E5B6F"/>
      </a:dk2>
      <a:lt2>
        <a:srgbClr val="D6ECFF"/>
      </a:lt2>
      <a:accent1>
        <a:srgbClr val="7FD13B"/>
      </a:accent1>
      <a:accent2>
        <a:srgbClr val="EA157A"/>
      </a:accent2>
      <a:accent3>
        <a:srgbClr val="FEB80A"/>
      </a:accent3>
      <a:accent4>
        <a:srgbClr val="00ADDC"/>
      </a:accent4>
      <a:accent5>
        <a:srgbClr val="738AC8"/>
      </a:accent5>
      <a:accent6>
        <a:srgbClr val="1AB39F"/>
      </a:accent6>
      <a:hlink>
        <a:srgbClr val="EB8803"/>
      </a:hlink>
      <a:folHlink>
        <a:srgbClr val="5F7791"/>
      </a:folHlink>
    </a:clrScheme>
    <a:fontScheme name="Deimos">
      <a:maj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ajorFont>
      <a:minorFont>
        <a:latin typeface="Lucida Sans Unicode"/>
        <a:ea typeface=""/>
        <a:cs typeface=""/>
        <a:font script="Jpan" typeface="ＭＳ Ｐゴシック"/>
        <a:font script="Hang" typeface="맑은 고딕"/>
        <a:font script="Hans" typeface="黑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Uigh" typeface="Microsoft Uighur"/>
      </a:minorFont>
    </a:fontScheme>
    <a:fmtScheme name="Deimos">
      <a:fillStyleLst>
        <a:solidFill>
          <a:schemeClr val="phClr"/>
        </a:solidFill>
        <a:gradFill rotWithShape="1">
          <a:gsLst>
            <a:gs pos="0">
              <a:schemeClr val="phClr">
                <a:tint val="62000"/>
                <a:satMod val="180000"/>
              </a:schemeClr>
            </a:gs>
            <a:gs pos="65000">
              <a:schemeClr val="phClr">
                <a:tint val="32000"/>
                <a:satMod val="250000"/>
              </a:schemeClr>
            </a:gs>
            <a:gs pos="100000">
              <a:schemeClr val="phClr">
                <a:tint val="23000"/>
                <a:satMod val="300000"/>
              </a:schemeClr>
            </a:gs>
          </a:gsLst>
          <a:lin ang="16200000" scaled="0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955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55000" cap="flat" cmpd="thickThin" algn="ctr">
          <a:solidFill>
            <a:schemeClr val="phClr"/>
          </a:solidFill>
          <a:prstDash val="solid"/>
        </a:ln>
        <a:ln w="63500" cap="flat" cmpd="thickThin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63500" dist="38100" dir="5400000" rotWithShape="0">
              <a:srgbClr val="000000">
                <a:alpha val="45000"/>
              </a:srgbClr>
            </a:outerShdw>
          </a:effectLst>
          <a:scene3d>
            <a:camera prst="orthographicFront" fov="0">
              <a:rot lat="0" lon="0" rev="0"/>
            </a:camera>
            <a:lightRig rig="glow" dir="t">
              <a:rot lat="0" lon="0" rev="6360000"/>
            </a:lightRig>
          </a:scene3d>
          <a:sp3d contourW="1000" prstMaterial="flat">
            <a:bevelT w="95250" h="1016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55000"/>
                <a:satMod val="300000"/>
              </a:schemeClr>
            </a:gs>
            <a:gs pos="40000">
              <a:schemeClr val="phClr">
                <a:tint val="65000"/>
                <a:satMod val="300000"/>
              </a:schemeClr>
            </a:gs>
            <a:gs pos="100000">
              <a:schemeClr val="phClr">
                <a:shade val="65000"/>
                <a:satMod val="300000"/>
              </a:schemeClr>
            </a:gs>
          </a:gsLst>
          <a:path path="circle">
            <a:fillToRect l="65000" b="98000"/>
          </a:path>
        </a:gradFill>
        <a:blipFill>
          <a:blip xmlns:r="http://schemas.openxmlformats.org/officeDocument/2006/relationships" r:embed="rId1">
            <a:duotone>
              <a:schemeClr val="phClr">
                <a:shade val="60000"/>
                <a:satMod val="110000"/>
              </a:schemeClr>
              <a:schemeClr val="phClr">
                <a:tint val="95000"/>
              </a:schemeClr>
            </a:duotone>
          </a:blip>
          <a:tile tx="0" ty="0" sx="50000" sy="5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Concourse</Template>
  <TotalTime>0</TotalTime>
  <Words>236</Words>
  <Application>Microsoft Office PowerPoint</Application>
  <PresentationFormat>Bildschirmpräsentation (4:3)</PresentationFormat>
  <Paragraphs>60</Paragraphs>
  <Slides>12</Slides>
  <Notes>0</Notes>
  <HiddenSlides>0</HiddenSlides>
  <MMClips>1</MMClips>
  <ScaleCrop>false</ScaleCrop>
  <HeadingPairs>
    <vt:vector size="4" baseType="variant">
      <vt:variant>
        <vt:lpstr>Design</vt:lpstr>
      </vt:variant>
      <vt:variant>
        <vt:i4>1</vt:i4>
      </vt:variant>
      <vt:variant>
        <vt:lpstr>Folientitel</vt:lpstr>
      </vt:variant>
      <vt:variant>
        <vt:i4>12</vt:i4>
      </vt:variant>
    </vt:vector>
  </HeadingPairs>
  <TitlesOfParts>
    <vt:vector size="13" baseType="lpstr">
      <vt:lpstr>Deimos</vt:lpstr>
      <vt:lpstr>Bärenolympiade</vt:lpstr>
      <vt:lpstr>Gliederung </vt:lpstr>
      <vt:lpstr>Projektentstehung</vt:lpstr>
      <vt:lpstr>Systemarchitektur: Zeitplan und Realität</vt:lpstr>
      <vt:lpstr>Systemarchitektur: Aufgaben und Aufwand </vt:lpstr>
      <vt:lpstr>Bilder und Video</vt:lpstr>
      <vt:lpstr>Bilder und Video</vt:lpstr>
      <vt:lpstr>Bilder und Video</vt:lpstr>
      <vt:lpstr>Bilder und Video</vt:lpstr>
      <vt:lpstr>Bilder und Video</vt:lpstr>
      <vt:lpstr>Fazit </vt:lpstr>
      <vt:lpstr>Quellenangabe</vt:lpstr>
    </vt:vector>
  </TitlesOfParts>
  <LinksUpToDate>false</LinksUpToDate>
  <SharedDoc>false</SharedDoc>
  <HyperlinksChanged>false</HyperlinksChanged>
  <AppVersion>12.0000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Bärenolympiade</dc:title>
  <dc:creator>Moni</dc:creator>
  <cp:lastModifiedBy>Domme</cp:lastModifiedBy>
  <cp:revision>22</cp:revision>
  <dcterms:created xsi:type="dcterms:W3CDTF">2015-06-21T09:39:17Z</dcterms:created>
  <dcterms:modified xsi:type="dcterms:W3CDTF">2015-10-02T21:08:23Z</dcterms:modified>
</cp:coreProperties>
</file>

<file path=docProps/thumbnail.jpeg>
</file>